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4" r:id="rId8"/>
    <p:sldId id="265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1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2863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a3he4e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357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5786" y="5929330"/>
            <a:ext cx="6786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55eeff26f37c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25680_semya-chelove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7215207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многоде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50" y="1019175"/>
            <a:ext cx="8572500" cy="4819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semejnij_foto_albom_foto_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Rodny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572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Article-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0937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572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6453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57290" y="5929330"/>
            <a:ext cx="607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Экран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3</cp:revision>
  <dcterms:modified xsi:type="dcterms:W3CDTF">2017-03-17T09:05:07Z</dcterms:modified>
</cp:coreProperties>
</file>